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96a7eaf1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96a7eaf1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96a7eaf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96a7eaf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96a7eaf1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96a7eaf1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6a7eaf1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6a7eaf1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96a7eaf1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96a7eaf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6a7eaf1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96a7eaf1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6a7eaf1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6a7eaf1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96a7eaf1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96a7eaf1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96a7eaf1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96a7eaf1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96a7eaf1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96a7eaf1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d51761dc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d51761dc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6a7eaf1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96a7eaf1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96a7eaf1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96a7eaf1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96a7eaf1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96a7eaf1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89233108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89233108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d51761dc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d51761dc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6a7eaf1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6a7eaf1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96a7eaf1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96a7eaf1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4b72df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94b72df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96a7eaf1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96a7eaf1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6a7eaf1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96a7eaf1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6a7eaf1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6a7eaf1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github.com/Ingyo-Seo/ASP.NET_Quest.g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049975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웹프로그래밍및DB응용 프로젝트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288" y="288508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생활의 달인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2834575" y="89850"/>
            <a:ext cx="624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User_MasterPage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사용자, 퀘스트, 랭킹 및 커뮤니티 페이지의 마스터 페이지</a:t>
            </a:r>
            <a:endParaRPr b="1" sz="170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785938"/>
            <a:ext cx="65341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25" y="626100"/>
            <a:ext cx="5870361" cy="42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2834575" y="898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Default 공백의 기본 페이지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834575" y="89850"/>
            <a:ext cx="519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CreateAccount_MainPage 계정 생성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6100"/>
            <a:ext cx="3883570" cy="40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749" y="626100"/>
            <a:ext cx="3633925" cy="2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207" y="1615620"/>
            <a:ext cx="3832999" cy="287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2834575" y="89850"/>
            <a:ext cx="519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CreateAccount_MainPage 계정 생성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82" y="1135045"/>
            <a:ext cx="3832999" cy="28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106" y="1960400"/>
            <a:ext cx="26955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2834575" y="89850"/>
            <a:ext cx="582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Login_MainPage 로그인 페이지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5" y="626100"/>
            <a:ext cx="4839621" cy="40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21" y="462888"/>
            <a:ext cx="3795653" cy="301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625" y="3573250"/>
            <a:ext cx="26384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2834575" y="89850"/>
            <a:ext cx="55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SearchAccount_MainPage 계정 찾기 페이지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850"/>
            <a:ext cx="4933369" cy="40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150" y="3886800"/>
            <a:ext cx="45529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75" y="1246450"/>
            <a:ext cx="4236924" cy="17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2834575" y="89850"/>
            <a:ext cx="55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Manager_ManagerPage 관리자 계정 관리 페이지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300" y="797850"/>
            <a:ext cx="5065029" cy="40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2834575" y="89850"/>
            <a:ext cx="55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User_ManagerPage 유저 계정 관리 페이지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00" y="797850"/>
            <a:ext cx="4315795" cy="40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2834575" y="89850"/>
            <a:ext cx="557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Quest_ManagerPage 퀘스트 관리 페이지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63" y="1059450"/>
            <a:ext cx="5248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2834575" y="89850"/>
            <a:ext cx="557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MyPage_UserPage 접속한 사용자 관리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350" y="813075"/>
            <a:ext cx="3901302" cy="3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25000"/>
            <a:ext cx="85206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892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팀 구성</a:t>
            </a:r>
            <a:endParaRPr b="1" sz="4600"/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프로젝트 흐름</a:t>
            </a:r>
            <a:endParaRPr b="1" sz="4600"/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프로젝트 결과</a:t>
            </a:r>
            <a:endParaRPr b="1" sz="4600"/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프로젝트 파일</a:t>
            </a:r>
            <a:endParaRPr b="1" sz="4600"/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프로젝트 내용</a:t>
            </a:r>
            <a:endParaRPr b="1" sz="4600"/>
          </a:p>
          <a:p>
            <a:pPr indent="-3892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4600"/>
              <a:t>프로젝트 산출물</a:t>
            </a:r>
            <a:endParaRPr b="1" sz="4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2834575" y="89850"/>
            <a:ext cx="557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Quest_UserPage 사용자의 퀘스트 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600" y="813075"/>
            <a:ext cx="3070812" cy="3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2834575" y="89850"/>
            <a:ext cx="6483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Ranking_UserPage 사용자 전체 랭킹 및 커뮤니티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25" y="943875"/>
            <a:ext cx="2898331" cy="32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406" y="943875"/>
            <a:ext cx="3497938" cy="32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0" y="0"/>
            <a:ext cx="2834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산출물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6100"/>
            <a:ext cx="8335657" cy="42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2856300" y="74550"/>
            <a:ext cx="555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u="sng">
                <a:solidFill>
                  <a:schemeClr val="hlink"/>
                </a:solidFill>
                <a:hlinkClick r:id="rId4"/>
              </a:rPr>
              <a:t>https://github.com/Ingyo-Seo/ASP.NET_Quest.git</a:t>
            </a:r>
            <a:endParaRPr sz="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391350"/>
            <a:ext cx="8520600" cy="43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/>
              <a:t>감사합니다.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501375" y="1971475"/>
            <a:ext cx="2070625" cy="1354725"/>
          </a:xfrm>
          <a:prstGeom prst="flowChartPunchedTap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20161170 서인교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ASP.NET 구현</a:t>
            </a:r>
            <a:endParaRPr b="1"/>
          </a:p>
        </p:txBody>
      </p:sp>
      <p:sp>
        <p:nvSpPr>
          <p:cNvPr id="73" name="Google Shape;73;p15"/>
          <p:cNvSpPr/>
          <p:nvPr/>
        </p:nvSpPr>
        <p:spPr>
          <a:xfrm>
            <a:off x="4572000" y="1982488"/>
            <a:ext cx="2070625" cy="1354725"/>
          </a:xfrm>
          <a:prstGeom prst="flowChartPunchedTap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20131243 </a:t>
            </a:r>
            <a:r>
              <a:rPr b="1" lang="ko"/>
              <a:t>김상민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DB 구축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흐름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914200" y="95490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사용자가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퀘스트 수락</a:t>
            </a:r>
            <a:endParaRPr b="1" sz="1200"/>
          </a:p>
        </p:txBody>
      </p:sp>
      <p:sp>
        <p:nvSpPr>
          <p:cNvPr id="80" name="Google Shape;80;p16"/>
          <p:cNvSpPr/>
          <p:nvPr/>
        </p:nvSpPr>
        <p:spPr>
          <a:xfrm>
            <a:off x="3863150" y="95490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관리자가  퀘스트 생성시 DB 저장</a:t>
            </a:r>
            <a:endParaRPr b="1" sz="1200"/>
          </a:p>
        </p:txBody>
      </p:sp>
      <p:sp>
        <p:nvSpPr>
          <p:cNvPr id="81" name="Google Shape;81;p16"/>
          <p:cNvSpPr/>
          <p:nvPr/>
        </p:nvSpPr>
        <p:spPr>
          <a:xfrm>
            <a:off x="812100" y="318725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사용자가 퀘스트 진행 후 완료 요청</a:t>
            </a:r>
            <a:endParaRPr b="1" sz="1200"/>
          </a:p>
        </p:txBody>
      </p:sp>
      <p:sp>
        <p:nvSpPr>
          <p:cNvPr id="82" name="Google Shape;82;p16"/>
          <p:cNvSpPr/>
          <p:nvPr/>
        </p:nvSpPr>
        <p:spPr>
          <a:xfrm>
            <a:off x="2337625" y="318725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관리자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퀘스트 완료 수락</a:t>
            </a:r>
            <a:endParaRPr b="1" sz="1200"/>
          </a:p>
        </p:txBody>
      </p:sp>
      <p:sp>
        <p:nvSpPr>
          <p:cNvPr id="83" name="Google Shape;83;p16"/>
          <p:cNvSpPr/>
          <p:nvPr/>
        </p:nvSpPr>
        <p:spPr>
          <a:xfrm>
            <a:off x="5388675" y="95490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사용자가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 페이지로 로그인</a:t>
            </a:r>
            <a:endParaRPr b="1" sz="1200"/>
          </a:p>
        </p:txBody>
      </p:sp>
      <p:sp>
        <p:nvSpPr>
          <p:cNvPr id="84" name="Google Shape;84;p16"/>
          <p:cNvSpPr/>
          <p:nvPr/>
        </p:nvSpPr>
        <p:spPr>
          <a:xfrm>
            <a:off x="2337625" y="95490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관리자가 관리자 페이지로 로그인</a:t>
            </a:r>
            <a:endParaRPr b="1" sz="1200"/>
          </a:p>
        </p:txBody>
      </p:sp>
      <p:sp>
        <p:nvSpPr>
          <p:cNvPr id="85" name="Google Shape;85;p16"/>
          <p:cNvSpPr/>
          <p:nvPr/>
        </p:nvSpPr>
        <p:spPr>
          <a:xfrm>
            <a:off x="3863150" y="318725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사용자의 경험치가 증가</a:t>
            </a:r>
            <a:endParaRPr b="1" sz="1200"/>
          </a:p>
        </p:txBody>
      </p:sp>
      <p:sp>
        <p:nvSpPr>
          <p:cNvPr id="86" name="Google Shape;86;p16"/>
          <p:cNvSpPr/>
          <p:nvPr/>
        </p:nvSpPr>
        <p:spPr>
          <a:xfrm>
            <a:off x="5388675" y="318725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사용자는 전체 사용자들의 랭킹 확인</a:t>
            </a:r>
            <a:endParaRPr b="1" sz="1200"/>
          </a:p>
        </p:txBody>
      </p:sp>
      <p:sp>
        <p:nvSpPr>
          <p:cNvPr id="87" name="Google Shape;87;p16"/>
          <p:cNvSpPr/>
          <p:nvPr/>
        </p:nvSpPr>
        <p:spPr>
          <a:xfrm>
            <a:off x="6914200" y="318725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사용자는 로그아웃</a:t>
            </a:r>
            <a:endParaRPr b="1" sz="1200"/>
          </a:p>
        </p:txBody>
      </p:sp>
      <p:sp>
        <p:nvSpPr>
          <p:cNvPr id="88" name="Google Shape;88;p16"/>
          <p:cNvSpPr/>
          <p:nvPr/>
        </p:nvSpPr>
        <p:spPr>
          <a:xfrm>
            <a:off x="812100" y="954900"/>
            <a:ext cx="1051488" cy="1077894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관리자, 사용자 계정 생성시 DB 저장</a:t>
            </a:r>
            <a:endParaRPr b="1" sz="1200"/>
          </a:p>
        </p:txBody>
      </p:sp>
      <p:cxnSp>
        <p:nvCxnSpPr>
          <p:cNvPr id="89" name="Google Shape;89;p16"/>
          <p:cNvCxnSpPr>
            <a:stCxn id="88" idx="3"/>
            <a:endCxn id="84" idx="1"/>
          </p:cNvCxnSpPr>
          <p:nvPr/>
        </p:nvCxnSpPr>
        <p:spPr>
          <a:xfrm>
            <a:off x="1863588" y="149384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84" idx="3"/>
            <a:endCxn id="80" idx="1"/>
          </p:cNvCxnSpPr>
          <p:nvPr/>
        </p:nvCxnSpPr>
        <p:spPr>
          <a:xfrm>
            <a:off x="3389113" y="149384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0" idx="3"/>
            <a:endCxn id="83" idx="1"/>
          </p:cNvCxnSpPr>
          <p:nvPr/>
        </p:nvCxnSpPr>
        <p:spPr>
          <a:xfrm>
            <a:off x="4914638" y="149384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3" idx="3"/>
            <a:endCxn id="79" idx="1"/>
          </p:cNvCxnSpPr>
          <p:nvPr/>
        </p:nvCxnSpPr>
        <p:spPr>
          <a:xfrm>
            <a:off x="6440163" y="149384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1" idx="3"/>
            <a:endCxn id="82" idx="1"/>
          </p:cNvCxnSpPr>
          <p:nvPr/>
        </p:nvCxnSpPr>
        <p:spPr>
          <a:xfrm>
            <a:off x="1863588" y="372619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82" idx="3"/>
            <a:endCxn id="85" idx="1"/>
          </p:cNvCxnSpPr>
          <p:nvPr/>
        </p:nvCxnSpPr>
        <p:spPr>
          <a:xfrm>
            <a:off x="3389113" y="372619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85" idx="3"/>
            <a:endCxn id="86" idx="1"/>
          </p:cNvCxnSpPr>
          <p:nvPr/>
        </p:nvCxnSpPr>
        <p:spPr>
          <a:xfrm>
            <a:off x="4914638" y="372619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stCxn id="86" idx="3"/>
            <a:endCxn id="87" idx="1"/>
          </p:cNvCxnSpPr>
          <p:nvPr/>
        </p:nvCxnSpPr>
        <p:spPr>
          <a:xfrm>
            <a:off x="6440163" y="3726197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79" idx="2"/>
            <a:endCxn id="81" idx="0"/>
          </p:cNvCxnSpPr>
          <p:nvPr/>
        </p:nvCxnSpPr>
        <p:spPr>
          <a:xfrm flipH="1">
            <a:off x="1337944" y="2032794"/>
            <a:ext cx="6102000" cy="11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결과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248050" y="626100"/>
            <a:ext cx="1499700" cy="855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계정정보 DB</a:t>
            </a:r>
            <a:endParaRPr b="1" sz="1600"/>
          </a:p>
        </p:txBody>
      </p:sp>
      <p:sp>
        <p:nvSpPr>
          <p:cNvPr id="104" name="Google Shape;104;p17"/>
          <p:cNvSpPr/>
          <p:nvPr/>
        </p:nvSpPr>
        <p:spPr>
          <a:xfrm>
            <a:off x="5077075" y="3553975"/>
            <a:ext cx="1051500" cy="1443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관리자 페이지</a:t>
            </a:r>
            <a:endParaRPr b="1" sz="1600"/>
          </a:p>
        </p:txBody>
      </p:sp>
      <p:sp>
        <p:nvSpPr>
          <p:cNvPr id="105" name="Google Shape;105;p17"/>
          <p:cNvSpPr/>
          <p:nvPr/>
        </p:nvSpPr>
        <p:spPr>
          <a:xfrm>
            <a:off x="3227975" y="2757300"/>
            <a:ext cx="1051500" cy="1443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로그인 페이지</a:t>
            </a:r>
            <a:endParaRPr b="1" sz="1600"/>
          </a:p>
        </p:txBody>
      </p:sp>
      <p:sp>
        <p:nvSpPr>
          <p:cNvPr id="106" name="Google Shape;106;p17"/>
          <p:cNvSpPr/>
          <p:nvPr/>
        </p:nvSpPr>
        <p:spPr>
          <a:xfrm>
            <a:off x="5077063" y="2054863"/>
            <a:ext cx="1051500" cy="1443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사용자 페이지</a:t>
            </a:r>
            <a:endParaRPr b="1" sz="1600"/>
          </a:p>
        </p:txBody>
      </p:sp>
      <p:sp>
        <p:nvSpPr>
          <p:cNvPr id="107" name="Google Shape;107;p17"/>
          <p:cNvSpPr/>
          <p:nvPr/>
        </p:nvSpPr>
        <p:spPr>
          <a:xfrm>
            <a:off x="4610250" y="626100"/>
            <a:ext cx="1499700" cy="855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퀘스트 DB</a:t>
            </a:r>
            <a:endParaRPr b="1" sz="1600"/>
          </a:p>
        </p:txBody>
      </p:sp>
      <p:sp>
        <p:nvSpPr>
          <p:cNvPr id="108" name="Google Shape;108;p17"/>
          <p:cNvSpPr/>
          <p:nvPr/>
        </p:nvSpPr>
        <p:spPr>
          <a:xfrm>
            <a:off x="2824350" y="721525"/>
            <a:ext cx="1684500" cy="1194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아이디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비밀번호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레벨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경험치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보유한 퀘스트</a:t>
            </a:r>
            <a:endParaRPr b="1" sz="1000"/>
          </a:p>
        </p:txBody>
      </p:sp>
      <p:sp>
        <p:nvSpPr>
          <p:cNvPr id="109" name="Google Shape;109;p17"/>
          <p:cNvSpPr/>
          <p:nvPr/>
        </p:nvSpPr>
        <p:spPr>
          <a:xfrm>
            <a:off x="6211350" y="721525"/>
            <a:ext cx="1684500" cy="1194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이름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내용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경험치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제한시간</a:t>
            </a:r>
            <a:endParaRPr b="1" sz="1000"/>
          </a:p>
        </p:txBody>
      </p:sp>
      <p:sp>
        <p:nvSpPr>
          <p:cNvPr id="110" name="Google Shape;110;p17"/>
          <p:cNvSpPr/>
          <p:nvPr/>
        </p:nvSpPr>
        <p:spPr>
          <a:xfrm>
            <a:off x="6211350" y="2179363"/>
            <a:ext cx="1684500" cy="1194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사용자 계정 관리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전체 사용자 랭킹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목록</a:t>
            </a:r>
            <a:endParaRPr b="1" sz="1000"/>
          </a:p>
        </p:txBody>
      </p:sp>
      <p:sp>
        <p:nvSpPr>
          <p:cNvPr id="111" name="Google Shape;111;p17"/>
          <p:cNvSpPr/>
          <p:nvPr/>
        </p:nvSpPr>
        <p:spPr>
          <a:xfrm>
            <a:off x="1454600" y="2881800"/>
            <a:ext cx="1684500" cy="1194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아이디 입력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비밀번호 입력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아이디 생성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로그인</a:t>
            </a:r>
            <a:endParaRPr b="1" sz="1000"/>
          </a:p>
        </p:txBody>
      </p:sp>
      <p:sp>
        <p:nvSpPr>
          <p:cNvPr id="112" name="Google Shape;112;p17"/>
          <p:cNvSpPr/>
          <p:nvPr/>
        </p:nvSpPr>
        <p:spPr>
          <a:xfrm>
            <a:off x="6211450" y="3678463"/>
            <a:ext cx="1684500" cy="119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관리자 계정 관리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퀘스트 상세 관리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전체 사용자 계정 관리</a:t>
            </a:r>
            <a:endParaRPr b="1" sz="1000"/>
          </a:p>
        </p:txBody>
      </p:sp>
      <p:sp>
        <p:nvSpPr>
          <p:cNvPr id="113" name="Google Shape;113;p17"/>
          <p:cNvSpPr/>
          <p:nvPr/>
        </p:nvSpPr>
        <p:spPr>
          <a:xfrm>
            <a:off x="4368350" y="3165750"/>
            <a:ext cx="613800" cy="626100"/>
          </a:xfrm>
          <a:prstGeom prst="plaque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DB</a:t>
            </a:r>
            <a:endParaRPr b="1"/>
          </a:p>
        </p:txBody>
      </p:sp>
      <p:cxnSp>
        <p:nvCxnSpPr>
          <p:cNvPr id="114" name="Google Shape;114;p17"/>
          <p:cNvCxnSpPr>
            <a:stCxn id="103" idx="2"/>
            <a:endCxn id="113" idx="0"/>
          </p:cNvCxnSpPr>
          <p:nvPr/>
        </p:nvCxnSpPr>
        <p:spPr>
          <a:xfrm flipH="1" rot="-5400000">
            <a:off x="2494550" y="985050"/>
            <a:ext cx="1684200" cy="2677500"/>
          </a:xfrm>
          <a:prstGeom prst="curvedConnector3">
            <a:avLst>
              <a:gd fmla="val 4054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>
            <a:stCxn id="107" idx="2"/>
            <a:endCxn id="113" idx="0"/>
          </p:cNvCxnSpPr>
          <p:nvPr/>
        </p:nvCxnSpPr>
        <p:spPr>
          <a:xfrm rot="5400000">
            <a:off x="4175550" y="1981350"/>
            <a:ext cx="1684200" cy="684900"/>
          </a:xfrm>
          <a:prstGeom prst="curvedConnector3">
            <a:avLst>
              <a:gd fmla="val 393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stCxn id="113" idx="1"/>
            <a:endCxn id="113" idx="1"/>
          </p:cNvCxnSpPr>
          <p:nvPr/>
        </p:nvCxnSpPr>
        <p:spPr>
          <a:xfrm>
            <a:off x="4368350" y="34788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>
            <a:stCxn id="113" idx="1"/>
            <a:endCxn id="113" idx="1"/>
          </p:cNvCxnSpPr>
          <p:nvPr/>
        </p:nvCxnSpPr>
        <p:spPr>
          <a:xfrm>
            <a:off x="4368350" y="34788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>
            <a:stCxn id="113" idx="3"/>
            <a:endCxn id="106" idx="1"/>
          </p:cNvCxnSpPr>
          <p:nvPr/>
        </p:nvCxnSpPr>
        <p:spPr>
          <a:xfrm flipH="1" rot="10800000">
            <a:off x="4982150" y="2776500"/>
            <a:ext cx="94800" cy="7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7"/>
          <p:cNvCxnSpPr>
            <a:stCxn id="113" idx="3"/>
            <a:endCxn id="104" idx="1"/>
          </p:cNvCxnSpPr>
          <p:nvPr/>
        </p:nvCxnSpPr>
        <p:spPr>
          <a:xfrm>
            <a:off x="4982150" y="3478800"/>
            <a:ext cx="94800" cy="7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7"/>
          <p:cNvCxnSpPr>
            <a:stCxn id="105" idx="3"/>
            <a:endCxn id="113" idx="1"/>
          </p:cNvCxnSpPr>
          <p:nvPr/>
        </p:nvCxnSpPr>
        <p:spPr>
          <a:xfrm>
            <a:off x="4279475" y="3478800"/>
            <a:ext cx="8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7"/>
          <p:cNvSpPr/>
          <p:nvPr/>
        </p:nvSpPr>
        <p:spPr>
          <a:xfrm>
            <a:off x="761375" y="1896000"/>
            <a:ext cx="1499700" cy="855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게시판 </a:t>
            </a:r>
            <a:r>
              <a:rPr b="1" lang="ko" sz="1600"/>
              <a:t>DB</a:t>
            </a:r>
            <a:endParaRPr b="1" sz="1600"/>
          </a:p>
        </p:txBody>
      </p:sp>
      <p:cxnSp>
        <p:nvCxnSpPr>
          <p:cNvPr id="122" name="Google Shape;122;p17"/>
          <p:cNvCxnSpPr>
            <a:stCxn id="121" idx="3"/>
            <a:endCxn id="113" idx="0"/>
          </p:cNvCxnSpPr>
          <p:nvPr/>
        </p:nvCxnSpPr>
        <p:spPr>
          <a:xfrm>
            <a:off x="2261075" y="2323800"/>
            <a:ext cx="2414100" cy="8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파일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464" y="0"/>
            <a:ext cx="15656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11700" y="3448700"/>
            <a:ext cx="707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CreateAccount_MainPage 계정 생성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11700" y="27320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Default 공백의 기본 페이지</a:t>
            </a:r>
            <a:endParaRPr b="1"/>
          </a:p>
        </p:txBody>
      </p:sp>
      <p:sp>
        <p:nvSpPr>
          <p:cNvPr id="131" name="Google Shape;131;p18"/>
          <p:cNvSpPr txBox="1"/>
          <p:nvPr/>
        </p:nvSpPr>
        <p:spPr>
          <a:xfrm>
            <a:off x="311700" y="3895100"/>
            <a:ext cx="578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Login_MainPage 로그인 페이지</a:t>
            </a:r>
            <a:endParaRPr b="1"/>
          </a:p>
        </p:txBody>
      </p:sp>
      <p:sp>
        <p:nvSpPr>
          <p:cNvPr id="132" name="Google Shape;132;p18"/>
          <p:cNvSpPr txBox="1"/>
          <p:nvPr/>
        </p:nvSpPr>
        <p:spPr>
          <a:xfrm>
            <a:off x="311700" y="4341500"/>
            <a:ext cx="58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SearchAccount_MainPage 계정 찾기 페이지</a:t>
            </a:r>
            <a:endParaRPr b="1"/>
          </a:p>
        </p:txBody>
      </p:sp>
      <p:sp>
        <p:nvSpPr>
          <p:cNvPr id="133" name="Google Shape;133;p18"/>
          <p:cNvSpPr txBox="1"/>
          <p:nvPr/>
        </p:nvSpPr>
        <p:spPr>
          <a:xfrm>
            <a:off x="311700" y="626100"/>
            <a:ext cx="658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Main_MasterPage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계정 생성, 로그인, 계정 찾기 페이지의 마스터 페이지</a:t>
            </a:r>
            <a:endParaRPr b="1"/>
          </a:p>
        </p:txBody>
      </p:sp>
      <p:sp>
        <p:nvSpPr>
          <p:cNvPr id="134" name="Google Shape;134;p18"/>
          <p:cNvSpPr txBox="1"/>
          <p:nvPr/>
        </p:nvSpPr>
        <p:spPr>
          <a:xfrm>
            <a:off x="311700" y="1211425"/>
            <a:ext cx="658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Manager_MasterPage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관리자 , 사용자 관리, 퀘스트 관리 페이지의 마스터 페이지 </a:t>
            </a:r>
            <a:endParaRPr b="1"/>
          </a:p>
        </p:txBody>
      </p:sp>
      <p:sp>
        <p:nvSpPr>
          <p:cNvPr id="135" name="Google Shape;135;p18"/>
          <p:cNvSpPr txBox="1"/>
          <p:nvPr/>
        </p:nvSpPr>
        <p:spPr>
          <a:xfrm>
            <a:off x="311700" y="1906600"/>
            <a:ext cx="658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User_MasterPage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사용자, 퀘스트, 랭킹 및 커뮤니티 페이지의 마스터 페이지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파일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464" y="0"/>
            <a:ext cx="15656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311700" y="2786525"/>
            <a:ext cx="707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MyPage_UserPage</a:t>
            </a:r>
            <a:r>
              <a:rPr b="1" lang="ko" sz="1700"/>
              <a:t> 접속한 사용자 관리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11700" y="3312950"/>
            <a:ext cx="707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Quest_UserPage</a:t>
            </a:r>
            <a:r>
              <a:rPr b="1" lang="ko" sz="1700"/>
              <a:t> 사용자의 퀘스트 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11700" y="3839375"/>
            <a:ext cx="707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Ranking_UserPage 사용자 전체 랭킹 및 커뮤니티 페이지</a:t>
            </a:r>
            <a:endParaRPr b="1"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11700" y="812725"/>
            <a:ext cx="637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Manager_ManagerPage 관리자 계정 관리 페이지</a:t>
            </a:r>
            <a:endParaRPr b="1"/>
          </a:p>
        </p:txBody>
      </p:sp>
      <p:sp>
        <p:nvSpPr>
          <p:cNvPr id="146" name="Google Shape;146;p19"/>
          <p:cNvSpPr txBox="1"/>
          <p:nvPr/>
        </p:nvSpPr>
        <p:spPr>
          <a:xfrm>
            <a:off x="311700" y="1306175"/>
            <a:ext cx="637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User_ManagerPage 유저 계정 관리 페이지</a:t>
            </a:r>
            <a:endParaRPr b="1"/>
          </a:p>
        </p:txBody>
      </p:sp>
      <p:sp>
        <p:nvSpPr>
          <p:cNvPr id="147" name="Google Shape;147;p19"/>
          <p:cNvSpPr txBox="1"/>
          <p:nvPr/>
        </p:nvSpPr>
        <p:spPr>
          <a:xfrm>
            <a:off x="311700" y="1799625"/>
            <a:ext cx="630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Quest_ManagerPage 퀘스트 관리 페이지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내용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2834575" y="89850"/>
            <a:ext cx="614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Main_MasterPage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계정 생성, 로그인, 계정 찾기 페이지의 마스터 페이지</a:t>
            </a:r>
            <a:endParaRPr b="1" sz="17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00" y="797850"/>
            <a:ext cx="6687004" cy="40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</a:t>
            </a:r>
            <a:r>
              <a:rPr lang="ko"/>
              <a:t>내용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834575" y="89850"/>
            <a:ext cx="622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Manager_MasterPage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관리자 , 사용자 관리, 퀘스트 관리 페이지의 마스터 페이지 </a:t>
            </a:r>
            <a:endParaRPr b="1" sz="17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743075"/>
            <a:ext cx="55435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